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0EFACA-6A19-4159-92E8-4600ACB103F1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7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0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2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7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8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1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7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B9EF-EFE1-41FB-9AA5-5BEEA8D7475E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7349-6394-4BFB-BE72-70827740A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Pitch It!</a:t>
            </a:r>
          </a:p>
        </p:txBody>
      </p:sp>
    </p:spTree>
    <p:extLst>
      <p:ext uri="{BB962C8B-B14F-4D97-AF65-F5344CB8AC3E}">
        <p14:creationId xmlns:p14="http://schemas.microsoft.com/office/powerpoint/2010/main" val="214490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you the right people for the job?</a:t>
            </a:r>
          </a:p>
          <a:p>
            <a:r>
              <a:rPr lang="en-US" dirty="0"/>
              <a:t>What are the skills you bring and why are they critical?</a:t>
            </a:r>
          </a:p>
          <a:p>
            <a:pPr lvl="1"/>
            <a:r>
              <a:rPr lang="en-US" dirty="0"/>
              <a:t>Do not give your resumes, only pertinent skills</a:t>
            </a:r>
          </a:p>
          <a:p>
            <a:r>
              <a:rPr lang="en-US" dirty="0"/>
              <a:t>What skills are missing from the team?</a:t>
            </a:r>
          </a:p>
          <a:p>
            <a:r>
              <a:rPr lang="en-US" dirty="0"/>
              <a:t>How do you plan to fill those and when?</a:t>
            </a:r>
          </a:p>
        </p:txBody>
      </p:sp>
    </p:spTree>
    <p:extLst>
      <p:ext uri="{BB962C8B-B14F-4D97-AF65-F5344CB8AC3E}">
        <p14:creationId xmlns:p14="http://schemas.microsoft.com/office/powerpoint/2010/main" val="84317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you accomplished so far?</a:t>
            </a:r>
          </a:p>
          <a:p>
            <a:r>
              <a:rPr lang="en-US" dirty="0"/>
              <a:t>What are your short term milestones?</a:t>
            </a:r>
          </a:p>
          <a:p>
            <a:r>
              <a:rPr lang="en-US" dirty="0"/>
              <a:t>Do not include long-term plans</a:t>
            </a:r>
          </a:p>
          <a:p>
            <a:r>
              <a:rPr lang="en-US" dirty="0"/>
              <a:t>Use this opportunity to build trust</a:t>
            </a:r>
          </a:p>
          <a:p>
            <a:r>
              <a:rPr lang="en-US" dirty="0"/>
              <a:t>Investors put money into people, not ideas or products</a:t>
            </a:r>
          </a:p>
        </p:txBody>
      </p:sp>
    </p:spTree>
    <p:extLst>
      <p:ext uri="{BB962C8B-B14F-4D97-AF65-F5344CB8AC3E}">
        <p14:creationId xmlns:p14="http://schemas.microsoft.com/office/powerpoint/2010/main" val="237011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need?</a:t>
            </a:r>
          </a:p>
          <a:p>
            <a:r>
              <a:rPr lang="en-US" dirty="0"/>
              <a:t>When do you need it?</a:t>
            </a:r>
          </a:p>
          <a:p>
            <a:r>
              <a:rPr lang="en-US" dirty="0"/>
              <a:t>Why do you need it?</a:t>
            </a:r>
          </a:p>
          <a:p>
            <a:r>
              <a:rPr lang="en-US" dirty="0"/>
              <a:t>What are you going to do with it?</a:t>
            </a:r>
          </a:p>
          <a:p>
            <a:r>
              <a:rPr lang="en-US" dirty="0"/>
              <a:t>Again, build trust, be specific</a:t>
            </a:r>
          </a:p>
        </p:txBody>
      </p:sp>
    </p:spTree>
    <p:extLst>
      <p:ext uri="{BB962C8B-B14F-4D97-AF65-F5344CB8AC3E}">
        <p14:creationId xmlns:p14="http://schemas.microsoft.com/office/powerpoint/2010/main" val="338655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connection</a:t>
            </a:r>
          </a:p>
          <a:p>
            <a:r>
              <a:rPr lang="en-US" dirty="0"/>
              <a:t>Get people engaged</a:t>
            </a:r>
          </a:p>
          <a:p>
            <a:r>
              <a:rPr lang="en-US" dirty="0"/>
              <a:t>Different pitches for different people</a:t>
            </a:r>
          </a:p>
          <a:p>
            <a:pPr lvl="1"/>
            <a:r>
              <a:rPr lang="en-US" dirty="0"/>
              <a:t>Help</a:t>
            </a:r>
          </a:p>
          <a:p>
            <a:pPr lvl="1"/>
            <a:r>
              <a:rPr lang="en-US" dirty="0"/>
              <a:t>Money</a:t>
            </a:r>
          </a:p>
          <a:p>
            <a:pPr lvl="1"/>
            <a:r>
              <a:rPr lang="en-US" dirty="0"/>
              <a:t>Sales</a:t>
            </a:r>
          </a:p>
          <a:p>
            <a:r>
              <a:rPr lang="en-US" dirty="0"/>
              <a:t>To win</a:t>
            </a:r>
          </a:p>
        </p:txBody>
      </p:sp>
    </p:spTree>
    <p:extLst>
      <p:ext uri="{BB962C8B-B14F-4D97-AF65-F5344CB8AC3E}">
        <p14:creationId xmlns:p14="http://schemas.microsoft.com/office/powerpoint/2010/main" val="392661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clear about what you want and stay on message</a:t>
            </a:r>
          </a:p>
          <a:p>
            <a:r>
              <a:rPr lang="en-US" dirty="0"/>
              <a:t>Practice, practice, practice</a:t>
            </a:r>
          </a:p>
          <a:p>
            <a:r>
              <a:rPr lang="en-US" dirty="0"/>
              <a:t>Do not read from a script</a:t>
            </a:r>
          </a:p>
          <a:p>
            <a:r>
              <a:rPr lang="en-US" dirty="0"/>
              <a:t>Do have notes or a slideshow</a:t>
            </a:r>
          </a:p>
          <a:p>
            <a:r>
              <a:rPr lang="en-US" dirty="0"/>
              <a:t>Do not go backward to something you missed</a:t>
            </a:r>
          </a:p>
          <a:p>
            <a:r>
              <a:rPr lang="en-US" dirty="0"/>
              <a:t>Do not overload people</a:t>
            </a:r>
          </a:p>
          <a:p>
            <a:r>
              <a:rPr lang="en-US" dirty="0"/>
              <a:t>Do not talk fast</a:t>
            </a:r>
          </a:p>
          <a:p>
            <a:r>
              <a:rPr lang="en-US" dirty="0"/>
              <a:t>The purpose is to get questions</a:t>
            </a:r>
          </a:p>
        </p:txBody>
      </p:sp>
    </p:spTree>
    <p:extLst>
      <p:ext uri="{BB962C8B-B14F-4D97-AF65-F5344CB8AC3E}">
        <p14:creationId xmlns:p14="http://schemas.microsoft.com/office/powerpoint/2010/main" val="201446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Pain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Market</a:t>
            </a:r>
          </a:p>
          <a:p>
            <a:r>
              <a:rPr lang="en-US" dirty="0"/>
              <a:t>Market Strategy</a:t>
            </a:r>
          </a:p>
          <a:p>
            <a:r>
              <a:rPr lang="en-US" dirty="0"/>
              <a:t>Competition</a:t>
            </a:r>
          </a:p>
          <a:p>
            <a:r>
              <a:rPr lang="en-US" dirty="0"/>
              <a:t>Team</a:t>
            </a:r>
          </a:p>
          <a:p>
            <a:r>
              <a:rPr lang="en-US" dirty="0"/>
              <a:t>Milestones</a:t>
            </a:r>
          </a:p>
          <a:p>
            <a:r>
              <a:rPr lang="en-US" dirty="0"/>
              <a:t>Ask</a:t>
            </a:r>
          </a:p>
        </p:txBody>
      </p:sp>
      <p:sp>
        <p:nvSpPr>
          <p:cNvPr id="4" name="TextBox 3"/>
          <p:cNvSpPr txBox="1"/>
          <p:nvPr/>
        </p:nvSpPr>
        <p:spPr>
          <a:xfrm rot="908733">
            <a:off x="5653827" y="2160475"/>
            <a:ext cx="5306094" cy="255454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Start with the section that is MOST impactful and important to your business…capture the audience and judges!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77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 impact statement</a:t>
            </a:r>
          </a:p>
          <a:p>
            <a:pPr lvl="1"/>
            <a:r>
              <a:rPr lang="en-US" dirty="0"/>
              <a:t>Big numbers </a:t>
            </a:r>
          </a:p>
          <a:p>
            <a:pPr lvl="1"/>
            <a:r>
              <a:rPr lang="en-US" dirty="0"/>
              <a:t>Big heartstrings</a:t>
            </a:r>
          </a:p>
          <a:p>
            <a:pPr lvl="1"/>
            <a:r>
              <a:rPr lang="en-US" dirty="0"/>
              <a:t>Personal story</a:t>
            </a:r>
          </a:p>
          <a:p>
            <a:r>
              <a:rPr lang="en-US" dirty="0"/>
              <a:t>Make the audience understand the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your product solves the need</a:t>
            </a:r>
          </a:p>
          <a:p>
            <a:r>
              <a:rPr lang="en-US" dirty="0"/>
              <a:t>Only chance to talk about your product</a:t>
            </a:r>
          </a:p>
          <a:p>
            <a:r>
              <a:rPr lang="en-US" dirty="0"/>
              <a:t>Remember: not features, benefits or emotional connection</a:t>
            </a:r>
          </a:p>
          <a:p>
            <a:r>
              <a:rPr lang="en-US" dirty="0"/>
              <a:t>Use a use-case example: before and after your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2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you targeting?</a:t>
            </a:r>
          </a:p>
          <a:p>
            <a:pPr lvl="1"/>
            <a:r>
              <a:rPr lang="en-US" dirty="0"/>
              <a:t>No, really: be as specific as possible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New makeup company: women, 25 – 40, Thunder Bay, $70k - $100k salary</a:t>
            </a:r>
          </a:p>
          <a:p>
            <a:r>
              <a:rPr lang="en-US" dirty="0"/>
              <a:t>Who has the most immediate need/pain?</a:t>
            </a:r>
          </a:p>
          <a:p>
            <a:r>
              <a:rPr lang="en-US" dirty="0"/>
              <a:t>Why will they pay for it?</a:t>
            </a:r>
          </a:p>
          <a:p>
            <a:r>
              <a:rPr lang="en-US" dirty="0"/>
              <a:t>Use real numbers</a:t>
            </a:r>
          </a:p>
          <a:p>
            <a:r>
              <a:rPr lang="en-US" dirty="0"/>
              <a:t>Capture a meaningful percentage (not 1%)</a:t>
            </a:r>
          </a:p>
          <a:p>
            <a:r>
              <a:rPr lang="en-US" dirty="0"/>
              <a:t>Own that market</a:t>
            </a:r>
          </a:p>
        </p:txBody>
      </p:sp>
    </p:spTree>
    <p:extLst>
      <p:ext uri="{BB962C8B-B14F-4D97-AF65-F5344CB8AC3E}">
        <p14:creationId xmlns:p14="http://schemas.microsoft.com/office/powerpoint/2010/main" val="102336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you reach your target market?</a:t>
            </a:r>
          </a:p>
          <a:p>
            <a:r>
              <a:rPr lang="en-US" dirty="0"/>
              <a:t>Again, be specific</a:t>
            </a:r>
          </a:p>
          <a:p>
            <a:r>
              <a:rPr lang="en-US" dirty="0"/>
              <a:t>Remember: markets are not infinite, they get saturated</a:t>
            </a:r>
          </a:p>
          <a:p>
            <a:r>
              <a:rPr lang="en-US" dirty="0"/>
              <a:t>Word of mouth is not a marketing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2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use a feature matrix</a:t>
            </a:r>
          </a:p>
          <a:p>
            <a:r>
              <a:rPr lang="en-US" dirty="0"/>
              <a:t>A few quick bullets acknowledging there is competition</a:t>
            </a:r>
          </a:p>
          <a:p>
            <a:r>
              <a:rPr lang="en-US" dirty="0"/>
              <a:t>Hint: it’s not “none” – what are people doing today?</a:t>
            </a:r>
          </a:p>
          <a:p>
            <a:r>
              <a:rPr lang="en-US" dirty="0"/>
              <a:t>What is your differentiator?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1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406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Pitch It!</vt:lpstr>
      <vt:lpstr>Why You Pitch</vt:lpstr>
      <vt:lpstr>How You Pitch</vt:lpstr>
      <vt:lpstr>What You Pitch</vt:lpstr>
      <vt:lpstr>Pain</vt:lpstr>
      <vt:lpstr>Solution</vt:lpstr>
      <vt:lpstr>Market</vt:lpstr>
      <vt:lpstr>Market Strategy</vt:lpstr>
      <vt:lpstr>Competition</vt:lpstr>
      <vt:lpstr>Team</vt:lpstr>
      <vt:lpstr>Milestones</vt:lpstr>
      <vt:lpstr>Ask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It!</dc:title>
  <dc:creator>Terry Smith</dc:creator>
  <cp:lastModifiedBy>Kendall Kerbashian</cp:lastModifiedBy>
  <cp:revision>28</cp:revision>
  <dcterms:created xsi:type="dcterms:W3CDTF">2016-11-23T14:13:19Z</dcterms:created>
  <dcterms:modified xsi:type="dcterms:W3CDTF">2018-02-03T15:54:44Z</dcterms:modified>
</cp:coreProperties>
</file>